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CA2684-D372-432E-BFE5-63A5533300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3DCBD6-D94C-4EAF-8E9D-133CBA985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164D28-C5D8-46CC-8092-55D1C4C8C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30B3-3847-4367-A25F-920A57F35350}" type="datetimeFigureOut">
              <a:rPr lang="pt-BR" smtClean="0"/>
              <a:t>25/05/2021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7E3A9E-23E0-4CD2-BEB1-151221A14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9E7028-96EC-4F42-AA54-460EE3286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9BAD-A041-4A4E-98E4-7F2F5723B3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7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C7E8EB-FF37-44FB-A95A-539654E72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51394BB-F2CF-49DB-8B76-91CCA9B37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957984-0404-4CDC-AFA7-903CE5FA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30B3-3847-4367-A25F-920A57F35350}" type="datetimeFigureOut">
              <a:rPr lang="pt-BR" smtClean="0"/>
              <a:t>25/05/2021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3A07E8-7B8A-4721-9241-44735359A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FBA269-F753-4F86-9F92-FB5195389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9BAD-A041-4A4E-98E4-7F2F5723B3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4338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6C27FBC-1C75-441D-A4A4-58E62559F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DA467A2-FD91-45C5-95EE-853D8C683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C461B6-32E2-4DC8-8082-179B31AD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30B3-3847-4367-A25F-920A57F35350}" type="datetimeFigureOut">
              <a:rPr lang="pt-BR" smtClean="0"/>
              <a:t>25/05/2021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05EFE2-8372-4755-8EB5-F22DA1A8D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7A052D-4879-4DE8-A00D-3B1DC86C5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9BAD-A041-4A4E-98E4-7F2F5723B3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155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4249DA-B4F6-4E97-A9AC-79C0A0E4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2F5717-BF9A-4887-9FA1-8A7196B84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D9A7EB-971B-4E96-B5E9-6EECEA8A3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30B3-3847-4367-A25F-920A57F35350}" type="datetimeFigureOut">
              <a:rPr lang="pt-BR" smtClean="0"/>
              <a:t>25/05/2021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8FE137-0D1B-4D9D-8154-B27645FE2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DC894F-5078-42D8-9F89-E1E47DD8D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9BAD-A041-4A4E-98E4-7F2F5723B3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4337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D3F71F-BE02-4EE9-9FD9-A7A847FF5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D40FE65-7E2C-4C88-85E3-CEF3ED305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B770B8-30E1-4A0D-BCA1-5CF4E070A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30B3-3847-4367-A25F-920A57F35350}" type="datetimeFigureOut">
              <a:rPr lang="pt-BR" smtClean="0"/>
              <a:t>25/05/2021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1DCC44-9F57-4972-A9EC-34DDA295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E8E530-836D-4E98-A878-B7AEE4A4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9BAD-A041-4A4E-98E4-7F2F5723B3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83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A8B03-9B1D-408C-9F3F-129FD53E4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EADBD6-974F-4EDE-9E7E-B6D704F65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B037EEF-A699-4927-BF72-8D8965E56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A92320-657F-4684-99D3-E731A87DE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30B3-3847-4367-A25F-920A57F35350}" type="datetimeFigureOut">
              <a:rPr lang="pt-BR" smtClean="0"/>
              <a:t>25/05/2021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93CC471-9443-49D6-8978-1E11D87DA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6330EE3-C061-4611-A6C6-416592AD8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9BAD-A041-4A4E-98E4-7F2F5723B3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9846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8B9C5-B9D5-44BD-86A5-B367D2672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9662FB-08C6-4E0B-8E70-CF7952E05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091744-E96D-41F3-992D-4B420D432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49E20E9-99C9-44DB-851A-1A56E87F6E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D441171-199E-4F51-859B-FE47C320D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03EC319-59C5-4E38-9A40-F470FB75F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30B3-3847-4367-A25F-920A57F35350}" type="datetimeFigureOut">
              <a:rPr lang="pt-BR" smtClean="0"/>
              <a:t>25/05/2021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593DB0A-404C-46B0-B39C-F1E6A15AE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6D7D1C1-BA30-40FB-8F5E-4C4C55E70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9BAD-A041-4A4E-98E4-7F2F5723B3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60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0C1F5-FCBA-40F5-A2E4-B629313A7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F59AF89-BC5F-4E5C-B0BC-CA763B232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30B3-3847-4367-A25F-920A57F35350}" type="datetimeFigureOut">
              <a:rPr lang="pt-BR" smtClean="0"/>
              <a:t>25/05/2021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24251CE-DAAC-48CF-9DFC-853028C1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376E65D-6B8F-4CB8-A49C-EA044031A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9BAD-A041-4A4E-98E4-7F2F5723B3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0028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4601425-A8CF-467D-9D99-5F21013DC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30B3-3847-4367-A25F-920A57F35350}" type="datetimeFigureOut">
              <a:rPr lang="pt-BR" smtClean="0"/>
              <a:t>25/05/2021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16BBD6E-FF85-4EE7-9B60-C15E0E2B6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CA1B566-6584-4ADA-B1C5-7A8D4A296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9BAD-A041-4A4E-98E4-7F2F5723B3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6637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30AC02-6CD6-40D1-AFB0-CFBD154C2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84B0DA-F688-44E5-A7EA-A4BB359D8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A508F16-6643-4E65-BAC3-076BD8561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8DE1138-4812-42D2-99D7-EA35A1642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30B3-3847-4367-A25F-920A57F35350}" type="datetimeFigureOut">
              <a:rPr lang="pt-BR" smtClean="0"/>
              <a:t>25/05/2021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3D8C02B-80C9-410D-956F-C3E2A98E6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2A28212-E270-4EB5-931D-7E9E7B1DE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9BAD-A041-4A4E-98E4-7F2F5723B3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8115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CD89-9817-4117-A8AE-ABF2442F1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D2C7CAA-6113-4B76-8AF2-3E127570CB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C4DFE48-B6D0-4F1A-AF84-D67F7C6DB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D92EFA6-5B38-4640-BB64-AC56A7A44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30B3-3847-4367-A25F-920A57F35350}" type="datetimeFigureOut">
              <a:rPr lang="pt-BR" smtClean="0"/>
              <a:t>25/05/2021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F27028F-B09E-4FD4-8CF0-F8C3B123C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4E50A67-3E3F-41BA-AAAE-209169305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9BAD-A041-4A4E-98E4-7F2F5723B3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903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20C86F-17ED-47BF-AC32-C17B8E7F7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34D9A59-2168-4262-8275-C78B9D180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8779B1-9F8B-4068-B18A-DF3F13475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F30B3-3847-4367-A25F-920A57F35350}" type="datetimeFigureOut">
              <a:rPr lang="pt-BR" smtClean="0"/>
              <a:t>25/05/2021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BC6AED-1DC8-4256-959F-38E4C5CB3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2BFAF9-7F2D-47B5-86D7-7D7023023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9BAD-A041-4A4E-98E4-7F2F5723B3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04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2F92E41-B35F-4F65-893F-E1B58F603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95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5D2B4B0-6C57-4C34-9E85-B8CE09C43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63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5D2B4B0-6C57-4C34-9E85-B8CE09C43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51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5D2B4B0-6C57-4C34-9E85-B8CE09C43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59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5D2B4B0-6C57-4C34-9E85-B8CE09C43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5D2B4B0-6C57-4C34-9E85-B8CE09C43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98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5D2B4B0-6C57-4C34-9E85-B8CE09C43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932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Phelipe Guedes</dc:creator>
  <cp:lastModifiedBy>Phelipe Guedes</cp:lastModifiedBy>
  <cp:revision>6</cp:revision>
  <dcterms:created xsi:type="dcterms:W3CDTF">2021-05-25T15:32:13Z</dcterms:created>
  <dcterms:modified xsi:type="dcterms:W3CDTF">2021-05-25T15:55:11Z</dcterms:modified>
</cp:coreProperties>
</file>